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8675C-8FFB-473F-A118-7358819617B7}" type="datetimeFigureOut">
              <a:rPr lang="es-ES" smtClean="0"/>
              <a:t>25/11/2012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96B70-0FBF-4C37-9EA3-B922358DE190}" type="slidenum">
              <a:rPr lang="es-ES" smtClean="0"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8675C-8FFB-473F-A118-7358819617B7}" type="datetimeFigureOut">
              <a:rPr lang="es-ES" smtClean="0"/>
              <a:t>25/11/2012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96B70-0FBF-4C37-9EA3-B922358DE1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8675C-8FFB-473F-A118-7358819617B7}" type="datetimeFigureOut">
              <a:rPr lang="es-ES" smtClean="0"/>
              <a:t>25/11/2012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96B70-0FBF-4C37-9EA3-B922358DE1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8675C-8FFB-473F-A118-7358819617B7}" type="datetimeFigureOut">
              <a:rPr lang="es-ES" smtClean="0"/>
              <a:t>25/11/2012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96B70-0FBF-4C37-9EA3-B922358DE1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8675C-8FFB-473F-A118-7358819617B7}" type="datetimeFigureOut">
              <a:rPr lang="es-ES" smtClean="0"/>
              <a:t>25/11/2012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96B70-0FBF-4C37-9EA3-B922358DE190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8675C-8FFB-473F-A118-7358819617B7}" type="datetimeFigureOut">
              <a:rPr lang="es-ES" smtClean="0"/>
              <a:t>25/11/2012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96B70-0FBF-4C37-9EA3-B922358DE1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8675C-8FFB-473F-A118-7358819617B7}" type="datetimeFigureOut">
              <a:rPr lang="es-ES" smtClean="0"/>
              <a:t>25/11/2012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96B70-0FBF-4C37-9EA3-B922358DE190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8675C-8FFB-473F-A118-7358819617B7}" type="datetimeFigureOut">
              <a:rPr lang="es-ES" smtClean="0"/>
              <a:t>25/11/2012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96B70-0FBF-4C37-9EA3-B922358DE1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8675C-8FFB-473F-A118-7358819617B7}" type="datetimeFigureOut">
              <a:rPr lang="es-ES" smtClean="0"/>
              <a:t>25/11/2012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96B70-0FBF-4C37-9EA3-B922358DE1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8675C-8FFB-473F-A118-7358819617B7}" type="datetimeFigureOut">
              <a:rPr lang="es-ES" smtClean="0"/>
              <a:t>25/11/2012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96B70-0FBF-4C37-9EA3-B922358DE1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268675C-8FFB-473F-A118-7358819617B7}" type="datetimeFigureOut">
              <a:rPr lang="es-ES" smtClean="0"/>
              <a:t>25/11/2012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0A96B70-0FBF-4C37-9EA3-B922358DE1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268675C-8FFB-473F-A118-7358819617B7}" type="datetimeFigureOut">
              <a:rPr lang="es-ES" smtClean="0"/>
              <a:t>25/11/2012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0A96B70-0FBF-4C37-9EA3-B922358DE190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n.wikipedia.org/wiki/File:Anatomy_of_liver_and_gall_bladder.png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 smtClean="0"/>
              <a:t>Nutrition</a:t>
            </a:r>
            <a:r>
              <a:rPr lang="es-ES_tradnl" dirty="0" smtClean="0"/>
              <a:t> </a:t>
            </a:r>
            <a:r>
              <a:rPr lang="es-ES_tradnl" dirty="0" err="1" smtClean="0"/>
              <a:t>function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human</a:t>
            </a:r>
            <a:r>
              <a:rPr lang="es-ES_tradnl" dirty="0" smtClean="0"/>
              <a:t> </a:t>
            </a:r>
            <a:r>
              <a:rPr lang="es-ES_tradnl" dirty="0" err="1" smtClean="0"/>
              <a:t>digestive</a:t>
            </a:r>
            <a:r>
              <a:rPr lang="es-ES_tradnl" dirty="0" smtClean="0"/>
              <a:t> </a:t>
            </a:r>
            <a:r>
              <a:rPr lang="es-ES_tradnl" dirty="0" err="1" smtClean="0"/>
              <a:t>system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207732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Digestion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err="1" smtClean="0"/>
              <a:t>Types</a:t>
            </a:r>
            <a:r>
              <a:rPr lang="es-ES_tradnl" dirty="0" smtClean="0"/>
              <a:t> of </a:t>
            </a:r>
            <a:r>
              <a:rPr lang="es-ES_tradnl" dirty="0" err="1" smtClean="0"/>
              <a:t>digestion</a:t>
            </a:r>
            <a:r>
              <a:rPr lang="es-ES_tradnl" dirty="0" smtClean="0"/>
              <a:t>:</a:t>
            </a:r>
            <a:br>
              <a:rPr lang="es-ES_tradnl" dirty="0" smtClean="0"/>
            </a:br>
            <a:r>
              <a:rPr lang="es-ES_tradnl" dirty="0" smtClean="0"/>
              <a:t>-</a:t>
            </a:r>
            <a:r>
              <a:rPr lang="es-ES_tradnl" dirty="0" err="1" smtClean="0">
                <a:solidFill>
                  <a:schemeClr val="accent1">
                    <a:lumMod val="75000"/>
                  </a:schemeClr>
                </a:solidFill>
              </a:rPr>
              <a:t>chemical</a:t>
            </a:r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_tradnl" dirty="0" err="1" smtClean="0">
                <a:solidFill>
                  <a:schemeClr val="accent1">
                    <a:lumMod val="75000"/>
                  </a:schemeClr>
                </a:solidFill>
              </a:rPr>
              <a:t>digestion</a:t>
            </a:r>
            <a:r>
              <a:rPr lang="es-ES_tradnl" dirty="0" smtClean="0"/>
              <a:t>: </a:t>
            </a:r>
            <a:r>
              <a:rPr lang="es-ES_tradnl" dirty="0" err="1" smtClean="0"/>
              <a:t>enzimes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-</a:t>
            </a:r>
            <a:r>
              <a:rPr lang="es-ES_tradnl" dirty="0" err="1" smtClean="0">
                <a:solidFill>
                  <a:srgbClr val="FF0000"/>
                </a:solidFill>
              </a:rPr>
              <a:t>mechanical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digestion</a:t>
            </a:r>
            <a:r>
              <a:rPr lang="es-ES_tradnl" dirty="0" smtClean="0"/>
              <a:t>: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chew</a:t>
            </a:r>
            <a:r>
              <a:rPr lang="es-ES_tradnl" dirty="0" smtClean="0"/>
              <a:t>, </a:t>
            </a:r>
            <a:r>
              <a:rPr lang="es-ES_tradnl" dirty="0" err="1" smtClean="0"/>
              <a:t>peristalsis</a:t>
            </a:r>
            <a:r>
              <a:rPr lang="es-ES_tradnl" dirty="0" smtClean="0"/>
              <a:t>,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mix</a:t>
            </a:r>
            <a:r>
              <a:rPr lang="es-ES_tradnl" dirty="0" smtClean="0"/>
              <a:t> saliva and </a:t>
            </a:r>
            <a:r>
              <a:rPr lang="es-ES_tradnl" dirty="0" err="1" smtClean="0"/>
              <a:t>food</a:t>
            </a:r>
            <a:r>
              <a:rPr lang="es-ES_tradnl" dirty="0" smtClean="0"/>
              <a:t>.</a:t>
            </a:r>
            <a:r>
              <a:rPr lang="es-ES_tradnl" dirty="0" smtClean="0"/>
              <a:t> </a:t>
            </a:r>
            <a:br>
              <a:rPr lang="es-ES_tradnl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 smtClean="0"/>
              <a:t>Chemical</a:t>
            </a:r>
            <a:r>
              <a:rPr lang="es-ES_tradnl" dirty="0" smtClean="0"/>
              <a:t> </a:t>
            </a:r>
            <a:r>
              <a:rPr lang="es-ES_tradnl" dirty="0" err="1" smtClean="0"/>
              <a:t>digestion</a:t>
            </a:r>
            <a:endParaRPr lang="es-ES_tradnl" dirty="0" smtClean="0"/>
          </a:p>
          <a:p>
            <a:r>
              <a:rPr lang="es-ES_tradnl" dirty="0" err="1" smtClean="0"/>
              <a:t>Mechanical</a:t>
            </a:r>
            <a:r>
              <a:rPr lang="es-ES_tradnl" dirty="0" smtClean="0"/>
              <a:t> </a:t>
            </a:r>
            <a:r>
              <a:rPr lang="es-ES_tradnl" dirty="0" err="1" smtClean="0"/>
              <a:t>digestion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Anathomy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digestive</a:t>
            </a:r>
            <a:r>
              <a:rPr lang="es-ES_tradnl" dirty="0" smtClean="0"/>
              <a:t> </a:t>
            </a:r>
            <a:r>
              <a:rPr lang="es-ES_tradnl" dirty="0" err="1" smtClean="0"/>
              <a:t>tube</a:t>
            </a:r>
            <a:r>
              <a:rPr lang="es-ES_tradnl" dirty="0" smtClean="0"/>
              <a:t>:</a:t>
            </a:r>
            <a:endParaRPr lang="es-ES" dirty="0"/>
          </a:p>
        </p:txBody>
      </p:sp>
      <p:pic>
        <p:nvPicPr>
          <p:cNvPr id="16386" name="Picture 2" descr="http://t1.gstatic.com/images?q=tbn:ANd9GcTisuXjEjJ0BmsBeWZF8JN3YZ3RKBYUEf8yKMD-6OCyfP8pYOb0s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348880"/>
            <a:ext cx="3312368" cy="4248472"/>
          </a:xfrm>
          <a:prstGeom prst="rect">
            <a:avLst/>
          </a:prstGeom>
          <a:noFill/>
        </p:spPr>
      </p:pic>
      <p:cxnSp>
        <p:nvCxnSpPr>
          <p:cNvPr id="6" name="5 Conector recto de flecha"/>
          <p:cNvCxnSpPr/>
          <p:nvPr/>
        </p:nvCxnSpPr>
        <p:spPr>
          <a:xfrm flipV="1">
            <a:off x="3059832" y="2780928"/>
            <a:ext cx="23762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flipV="1">
            <a:off x="3491880" y="4221088"/>
            <a:ext cx="208823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V="1">
            <a:off x="3275856" y="5013176"/>
            <a:ext cx="25202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V="1">
            <a:off x="3563888" y="5589240"/>
            <a:ext cx="23762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 smtClean="0"/>
              <a:t>Mouth</a:t>
            </a:r>
            <a:r>
              <a:rPr lang="es-ES_tradnl" dirty="0" smtClean="0"/>
              <a:t> and </a:t>
            </a:r>
            <a:r>
              <a:rPr lang="es-ES_tradnl" dirty="0" err="1" smtClean="0"/>
              <a:t>teeth</a:t>
            </a:r>
            <a:r>
              <a:rPr lang="es-ES_tradnl" dirty="0" smtClean="0"/>
              <a:t>: </a:t>
            </a:r>
            <a:r>
              <a:rPr lang="es-ES_tradnl" dirty="0" err="1" smtClean="0"/>
              <a:t>chemical</a:t>
            </a:r>
            <a:r>
              <a:rPr lang="es-ES_tradnl" dirty="0" smtClean="0"/>
              <a:t> and </a:t>
            </a:r>
            <a:r>
              <a:rPr lang="es-ES_tradnl" dirty="0" err="1" smtClean="0"/>
              <a:t>mechanical</a:t>
            </a:r>
            <a:r>
              <a:rPr lang="es-ES_tradnl" dirty="0" smtClean="0"/>
              <a:t> </a:t>
            </a:r>
            <a:r>
              <a:rPr lang="es-ES_tradnl" dirty="0" err="1" smtClean="0"/>
              <a:t>digestion</a:t>
            </a:r>
            <a:r>
              <a:rPr lang="es-ES_tradnl" dirty="0" smtClean="0"/>
              <a:t> </a:t>
            </a:r>
          </a:p>
          <a:p>
            <a:endParaRPr lang="es-ES_tradnl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INTAKE</a:t>
            </a:r>
            <a:endParaRPr lang="es-ES" dirty="0"/>
          </a:p>
        </p:txBody>
      </p:sp>
      <p:pic>
        <p:nvPicPr>
          <p:cNvPr id="2050" name="Picture 2" descr="Picture of Human Too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924944"/>
            <a:ext cx="4695825" cy="3190875"/>
          </a:xfrm>
          <a:prstGeom prst="rect">
            <a:avLst/>
          </a:prstGeom>
          <a:noFill/>
        </p:spPr>
      </p:pic>
      <p:pic>
        <p:nvPicPr>
          <p:cNvPr id="2052" name="Picture 4" descr="http://t2.gstatic.com/images?q=tbn:ANd9GcT5eAdvY7YJxDOtqklcOY58qIzQW3xMlpsQSc8lpJXsF9QeZC4zK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996952"/>
            <a:ext cx="3240360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1285240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smtClean="0"/>
              <a:t>-Saliva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mouth</a:t>
            </a:r>
            <a:endParaRPr lang="es-ES_tradnl" dirty="0" smtClean="0"/>
          </a:p>
          <a:p>
            <a:pPr>
              <a:buFontTx/>
              <a:buChar char="-"/>
            </a:pPr>
            <a:r>
              <a:rPr lang="es-ES_tradnl" dirty="0" err="1" smtClean="0"/>
              <a:t>Gastric</a:t>
            </a:r>
            <a:r>
              <a:rPr lang="es-ES_tradnl" dirty="0" smtClean="0"/>
              <a:t> </a:t>
            </a:r>
            <a:r>
              <a:rPr lang="es-ES_tradnl" dirty="0" err="1" smtClean="0"/>
              <a:t>juices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stomach</a:t>
            </a:r>
            <a:r>
              <a:rPr lang="es-ES_tradnl" dirty="0" smtClean="0"/>
              <a:t> </a:t>
            </a:r>
            <a:endParaRPr lang="es-ES_tradnl" dirty="0" smtClean="0"/>
          </a:p>
          <a:p>
            <a:pPr>
              <a:buFontTx/>
              <a:buChar char="-"/>
            </a:pPr>
            <a:r>
              <a:rPr lang="es-ES_tradnl" dirty="0" smtClean="0"/>
              <a:t> Intestinal </a:t>
            </a:r>
            <a:r>
              <a:rPr lang="es-ES_tradnl" dirty="0" err="1" smtClean="0"/>
              <a:t>juices</a:t>
            </a:r>
            <a:r>
              <a:rPr lang="es-ES_tradnl" dirty="0" smtClean="0"/>
              <a:t>:  </a:t>
            </a:r>
            <a:r>
              <a:rPr lang="es-ES_tradnl" dirty="0" err="1" smtClean="0"/>
              <a:t>first</a:t>
            </a:r>
            <a:r>
              <a:rPr lang="es-ES_tradnl" dirty="0" smtClean="0"/>
              <a:t> </a:t>
            </a:r>
            <a:r>
              <a:rPr lang="es-ES_tradnl" dirty="0" err="1" smtClean="0"/>
              <a:t>part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small</a:t>
            </a:r>
            <a:r>
              <a:rPr lang="es-ES_tradnl" dirty="0" smtClean="0"/>
              <a:t> </a:t>
            </a:r>
            <a:r>
              <a:rPr lang="es-ES_tradnl" dirty="0" err="1" smtClean="0"/>
              <a:t>intstine</a:t>
            </a:r>
            <a:r>
              <a:rPr lang="es-ES_tradnl" dirty="0" smtClean="0"/>
              <a:t> (</a:t>
            </a:r>
            <a:r>
              <a:rPr lang="es-ES_tradnl" dirty="0" err="1" smtClean="0"/>
              <a:t>doudenum</a:t>
            </a:r>
            <a:r>
              <a:rPr lang="es-ES_tradnl" dirty="0" smtClean="0"/>
              <a:t>)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Digestion</a:t>
            </a:r>
            <a:r>
              <a:rPr lang="es-ES_tradnl" dirty="0" smtClean="0"/>
              <a:t>: </a:t>
            </a:r>
            <a:r>
              <a:rPr lang="es-ES_tradnl" dirty="0" err="1" smtClean="0"/>
              <a:t>stomach</a:t>
            </a:r>
            <a:r>
              <a:rPr lang="es-ES_tradnl" dirty="0" smtClean="0"/>
              <a:t> (and </a:t>
            </a:r>
            <a:r>
              <a:rPr lang="es-ES_tradnl" dirty="0" err="1" smtClean="0"/>
              <a:t>mouth</a:t>
            </a:r>
            <a:r>
              <a:rPr lang="es-ES_tradnl" dirty="0" smtClean="0"/>
              <a:t>)</a:t>
            </a:r>
            <a:endParaRPr lang="es-ES" dirty="0"/>
          </a:p>
        </p:txBody>
      </p:sp>
      <p:pic>
        <p:nvPicPr>
          <p:cNvPr id="17410" name="Picture 2" descr="Stoma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780928"/>
            <a:ext cx="3810000" cy="304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 smtClean="0"/>
              <a:t>Bile</a:t>
            </a:r>
            <a:r>
              <a:rPr lang="es-ES_tradnl" dirty="0" smtClean="0"/>
              <a:t> and </a:t>
            </a:r>
            <a:r>
              <a:rPr lang="es-ES_tradnl" dirty="0" err="1" smtClean="0"/>
              <a:t>pancreatic</a:t>
            </a:r>
            <a:r>
              <a:rPr lang="es-ES_tradnl" dirty="0" smtClean="0"/>
              <a:t> </a:t>
            </a:r>
            <a:r>
              <a:rPr lang="es-ES_tradnl" dirty="0" err="1" smtClean="0"/>
              <a:t>juice</a:t>
            </a:r>
            <a:r>
              <a:rPr lang="es-ES_tradnl" dirty="0" smtClean="0"/>
              <a:t>: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digest</a:t>
            </a:r>
            <a:r>
              <a:rPr lang="es-ES_tradnl" dirty="0" smtClean="0"/>
              <a:t> </a:t>
            </a:r>
            <a:r>
              <a:rPr lang="es-ES_tradnl" dirty="0" err="1" smtClean="0"/>
              <a:t>fats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Pancreas</a:t>
            </a:r>
            <a:r>
              <a:rPr lang="es-ES_tradnl" dirty="0" smtClean="0"/>
              <a:t> and </a:t>
            </a:r>
            <a:r>
              <a:rPr lang="es-ES_tradnl" dirty="0" err="1" smtClean="0"/>
              <a:t>liver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" dirty="0"/>
          </a:p>
        </p:txBody>
      </p:sp>
      <p:pic>
        <p:nvPicPr>
          <p:cNvPr id="18434" name="Picture 2" descr="http://upload.wikimedia.org/wikipedia/commons/thumb/b/be/Anatomy_of_liver_and_gall_bladder.png/200px-Anatomy_of_liver_and_gall_bladder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204864"/>
            <a:ext cx="3888432" cy="3240360"/>
          </a:xfrm>
          <a:prstGeom prst="rect">
            <a:avLst/>
          </a:prstGeom>
          <a:noFill/>
        </p:spPr>
      </p:pic>
      <p:pic>
        <p:nvPicPr>
          <p:cNvPr id="18436" name="Picture 4" descr="Duodenumandpancre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132856"/>
            <a:ext cx="3456384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 smtClean="0"/>
              <a:t>Useful</a:t>
            </a:r>
            <a:r>
              <a:rPr lang="es-ES_tradnl" dirty="0" smtClean="0"/>
              <a:t> </a:t>
            </a:r>
            <a:r>
              <a:rPr lang="es-ES_tradnl" dirty="0" err="1" smtClean="0"/>
              <a:t>substances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food</a:t>
            </a:r>
            <a:r>
              <a:rPr lang="es-ES_tradnl" dirty="0" smtClean="0"/>
              <a:t> </a:t>
            </a:r>
            <a:r>
              <a:rPr lang="es-ES_tradnl" dirty="0" err="1" smtClean="0"/>
              <a:t>crossing</a:t>
            </a:r>
            <a:r>
              <a:rPr lang="es-ES_tradnl" dirty="0" smtClean="0"/>
              <a:t> </a:t>
            </a:r>
            <a:r>
              <a:rPr lang="es-ES_tradnl" dirty="0" err="1" smtClean="0"/>
              <a:t>through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intestinal </a:t>
            </a:r>
            <a:r>
              <a:rPr lang="es-ES_tradnl" dirty="0" err="1" smtClean="0"/>
              <a:t>wall</a:t>
            </a:r>
            <a:r>
              <a:rPr lang="es-ES_tradnl" dirty="0" smtClean="0"/>
              <a:t> and </a:t>
            </a:r>
            <a:r>
              <a:rPr lang="es-ES_tradnl" dirty="0" err="1" smtClean="0"/>
              <a:t>into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 </a:t>
            </a:r>
            <a:r>
              <a:rPr lang="es-ES_tradnl" dirty="0" err="1" smtClean="0"/>
              <a:t>blood</a:t>
            </a:r>
            <a:r>
              <a:rPr lang="es-ES_tradnl" dirty="0" smtClean="0"/>
              <a:t> </a:t>
            </a:r>
            <a:r>
              <a:rPr lang="es-ES_tradnl" dirty="0" err="1" smtClean="0"/>
              <a:t>vessels</a:t>
            </a:r>
            <a:r>
              <a:rPr lang="es-ES_tradnl" dirty="0" smtClean="0"/>
              <a:t>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Absorption</a:t>
            </a:r>
            <a:r>
              <a:rPr lang="es-ES_tradnl" dirty="0" smtClean="0"/>
              <a:t>: </a:t>
            </a:r>
            <a:r>
              <a:rPr lang="es-ES_tradnl" dirty="0" err="1" smtClean="0"/>
              <a:t>small</a:t>
            </a:r>
            <a:r>
              <a:rPr lang="es-ES_tradnl" dirty="0" smtClean="0"/>
              <a:t> </a:t>
            </a:r>
            <a:r>
              <a:rPr lang="es-ES_tradnl" dirty="0" err="1" smtClean="0"/>
              <a:t>intestine</a:t>
            </a:r>
            <a:endParaRPr lang="es-ES" dirty="0"/>
          </a:p>
        </p:txBody>
      </p:sp>
      <p:sp>
        <p:nvSpPr>
          <p:cNvPr id="19458" name="AutoShape 2" descr="data:image/jpeg;base64,/9j/4AAQSkZJRgABAQAAAQABAAD/2wCEAAkGBwgHBgkIBwgKCgkLDRYPDQwMDRsUFRAWIB0iIiAdHx8kKDQsJCYxJx8fLT0tMTU3Ojo6Iys/RD84QzQ5OjcBCgoKDQwNGg8PGjclHyU3Nzc3Nzc3Nzc3Nzc3Nzc3Nzc3Nzc3Nzc3Nzc3Nzc3Nzc3Nzc3Nzc3Nzc3Nzc3Nzc3N//AABEIAFoAdwMBIgACEQEDEQH/xAAbAAACAwEBAQAAAAAAAAAAAAAABQMEBgECB//EAEIQAAEDAgMEBgUJBQkAAAAAAAECAwQAEQUSISIxQWEGE1FxkaEUMoGxwRUjM0JSU2JzsjRjk9HSFkNykqLC4eLw/8QAGQEBAAMBAQAAAAAAAAAAAAAAAAECAwQF/8QAIhEBAAICAgIBBQAAAAAAAAAAAAECAxEEMRIhIkFRwdHw/9oADAMBAAIRAxEAPwD7jRRRQFFFFBBLNm083ED/AFCp6rzPo0fmo/UKsUBRRRQFKmV+j4s62vQObSfb/wA6U1qniMP0lGZGjyPVPwoLd65mTe1xfsvS2I8++C09dOQ2VpY1I60gJ0SKjadGFFLoEtRdMd0knehR48qY1KEMT9maHYkV2uRDeOg9ortBLRRRQFFFFBBN0iuK35Bn8NfhU9eVAKSUncdDVNmcyhpDa1lbyQApDaStQI01AvagvVG48hr11WvS93EJK8wjRgm2hU8q+U9yd/jWa6R4zIw4x3XyXQ8dSgaJGvC1wOO81W06hrixTe2m0TIaV9bxqQqAFydO2kOFzmnmAttWZB8qvpDCtbJ8KRbat6eMpWznK1/aOndUbyrA11TyECwNKMWxRmOysqWN1CI2hEwHpBBjoO2pZPsCST5VqHVhtpbh3JSVH2VjehEUy5sjGn1esC0wj8N9VW52sPbWul7TQb+8UE+y+vlerK27eoqC1GabUblKACfZRUtFEFUtvE/Sw5EcSGwtJKVq0UjLYpA4G9jflzqBY6QEtEKijKq6rE2OhBHPeCOY1p5RQI3P7Q7QbVE1c0Jvoj+e+rSTjHo7YCIZdurOtS1AWzG1gB2W47+FMqKBV6NOX+0NNPcly1BP+UNgH212MZrCHW24cRKELNgmQRa+unzfOmlUnzYSx+AG/eCPhQKWpM2NkbLMcpWAEqEhQA5HYpRMccaEaUptCnITtlthee6dx3gcD7q060pWrIsZkmwNxfgaxuLkekOykqUkRX0sFBuTIJOyN/O2tzzrO0+nbxoibalSlR38PcaVh72QySVCKrQJvqAns7vOuSOkuIYc76PKjFDoFyCrh21YkqkfKrUqf1YUCEoj5tu5GgAtYn21cltRk9W+Il5SbgZXQVC9tT4edV26LYazrRC90slvbLadTuA1vXI8GXij6/lF0sBCc4aWk5nOVtNO000bfwWC/lcdMiU44CUJUUqQo6Cyd/jU0jDpSHHw6PR2LFapbqruKH2B39vC/bU7+ykYaxPylo8HxBuVBiyWWktFGwtCRZOUEpNuWlx3CnTtlSGE9hUvwFv91YfBcUjMyFsMh1vCy3lbcUcwSrdpfW2/lf21tGHOudYd01ZKtOZT/Kr1ncOTPjmluvS3RRRVmBNiTGKl992E4nq1NZEtZ9c1jZWug1OvcDfhUao/SAlzLLiWygIBTx4k7Pd599PaKBZEaxRCnfSJDCwcvV7F8um1ewHG/lVjLO++jfwlf1VbooKmWd99G/hK/qqk8ZZbcV1jBC3cmjSuGh+t2g01dWG21LO5IJpZJfZjCMlx5BWjRaQbqzHjYa7/AH0THaMiQDcusgAgXLauw/irG40pxEjFIbRbfdcW3KQE6agDdc6apvrethJmrCS4zFeXYgi6Agdn1iDxrBY5iDmEdIW5U2G2jOMqlZsybX0uLC2+2876ytP0dvFj5GbLLmLNIxfD3EDE2Dq0sWG6y0HU+IqNMOD0ghKm4flh4nHVZxk2G32EbjSODjjbPSNUmKFpgubD60jZbcI0Pfw8K0EeLg+Hy3cQXIQsPKOizm0sLE873/8ACqxO3oTWa/j9KTkmHiTbeH4pBWjFEXshlo5SkH10qG7hVRluTPxJyBiUxYw6IjrHFFW0U39W/Dvq5hM5ub0lGKIZWmGwysIcCbIcVoLA9lLfk9zFG8TxhU1UeGFBpCUW+dKTfXtF9Lcqhfr00ESQ7dC24qU4cpkJSle/NuTlTbje1tK12EtqjwcOQ4AlbbfUKCTcAgcOV02pT0cgvPRmJ+Joyu9WFNM8G7jeefup6yknD1FGpStSk94UT8K1pGnk8rJFp1C/RXEkKSFJNwRcGiruQqlTZ7OIZGohejlPrBJFjs21101Vw9xrkfE5zshpC8MW22pN1rKjsm4FrW5338KbWFFhQLlT5xUQ3hL4A+s64gX7gCfhXkuzl/SJkIH7lpsHxUo+4U0ooEz7aF5EOw5jpWoZg6sKBtqdnNYbuyp3VH0YtMYe+jikJCAARqNyqt+tMP7tvd/iP/Xzqegz87EU+hOF2O8jKDcqyaey9fNpb0nFVuT3EJdwiLdElKklRIIN7G19E2I38zxr63PwmFiCcstjrBx2lJv32OtZ/G8MXg7cyXh0Nl6A6zeTCGyNkWzJG7UAXGm7jes7V26+NkiLMVgEKFBhrwzGGC2hzO9HSsmy0k6FV7XPuq0zg/RpLaGHw7LkLIBR1qsuvK9uB8K8yMOlY7IZOMO5CesLEdsJKUZUhSdTcKBFt2lVcFLOHYlHl5cPK3mk5HENBKEk70qy7lXFZvX7jv2jlDEY7LmHx5Ibw1MpLJ0JLaSAfLNb2VqIuHRH5LOGQR1eFwiC8R/eK327zx5czVRTDoiSoTyo0pzEH8zDccquCobiSPPgO6t7CwqLGistBlsFCQCEXCSeJt31atXLys/hEa7n+2rB9Tx6plF1birsPaaatNpabCEiwSNK6hCW0hKEhKRuAFgK9Vs8iZ2gibLXVWt1ZKAOQ3eVqKE7MtY+2kKtzGh+FFEJ6KKKAooooIWB87IPasfpFTVDF3OfmK99TUBXCAa7RQI8Q6LYZL22WREfBul6OMpSeOz6pvx0pe/0QflNFiViiCwdClqGhBI5m591ayio8Ya1z5K9SW4RgeH4S0lMSOkLCcvWr2nD3qOtMqKKlnMzM7kUUUUQhcAEllXJSfcfhRXH/pY35h/Qqu0H/9k="/>
          <p:cNvSpPr>
            <a:spLocks noChangeAspect="1" noChangeArrowheads="1"/>
          </p:cNvSpPr>
          <p:nvPr/>
        </p:nvSpPr>
        <p:spPr bwMode="auto">
          <a:xfrm>
            <a:off x="155575" y="-411163"/>
            <a:ext cx="1133475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9460" name="Picture 4" descr="http://students.cis.uab.edu/ashjones/colo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636912"/>
            <a:ext cx="37719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Absorption</a:t>
            </a:r>
            <a:r>
              <a:rPr lang="es-ES_tradnl" dirty="0" smtClean="0"/>
              <a:t> of </a:t>
            </a:r>
            <a:r>
              <a:rPr lang="es-ES_tradnl" dirty="0" err="1" smtClean="0"/>
              <a:t>water</a:t>
            </a:r>
            <a:r>
              <a:rPr lang="es-ES_tradnl" dirty="0" smtClean="0"/>
              <a:t>: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large</a:t>
            </a:r>
            <a:r>
              <a:rPr lang="es-ES_tradnl" dirty="0" smtClean="0"/>
              <a:t> </a:t>
            </a:r>
            <a:r>
              <a:rPr lang="es-ES_tradnl" dirty="0" err="1" smtClean="0"/>
              <a:t>intestine</a:t>
            </a:r>
            <a:r>
              <a:rPr lang="es-ES_tradnl" dirty="0" smtClean="0"/>
              <a:t>.</a:t>
            </a:r>
            <a:br>
              <a:rPr lang="es-ES_tradnl" dirty="0" smtClean="0"/>
            </a:br>
            <a:r>
              <a:rPr lang="es-ES_tradnl" dirty="0" err="1" smtClean="0"/>
              <a:t>Formation</a:t>
            </a:r>
            <a:r>
              <a:rPr lang="es-ES_tradnl" dirty="0" smtClean="0"/>
              <a:t> of </a:t>
            </a:r>
            <a:r>
              <a:rPr lang="es-ES_tradnl" dirty="0" err="1" smtClean="0"/>
              <a:t>faeces</a:t>
            </a:r>
            <a:r>
              <a:rPr lang="es-ES_tradnl" dirty="0" smtClean="0"/>
              <a:t> and </a:t>
            </a:r>
            <a:r>
              <a:rPr lang="es-ES_tradnl" dirty="0" err="1" smtClean="0"/>
              <a:t>elimination</a:t>
            </a:r>
            <a:r>
              <a:rPr lang="es-ES_tradnl" dirty="0" smtClean="0"/>
              <a:t> of </a:t>
            </a:r>
            <a:r>
              <a:rPr lang="es-ES_tradnl" dirty="0" err="1" smtClean="0"/>
              <a:t>wastes</a:t>
            </a:r>
            <a:r>
              <a:rPr lang="es-ES_tradnl" dirty="0" smtClean="0"/>
              <a:t>.</a:t>
            </a:r>
            <a:endParaRPr lang="es-ES" dirty="0"/>
          </a:p>
        </p:txBody>
      </p:sp>
      <p:pic>
        <p:nvPicPr>
          <p:cNvPr id="20482" name="Picture 2" descr="http://students.cis.uab.edu/ashjones/intestines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717032"/>
            <a:ext cx="3800475" cy="2752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44</TotalTime>
  <Words>95</Words>
  <Application>Microsoft Office PowerPoint</Application>
  <PresentationFormat>Presentación en pantalla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Metro</vt:lpstr>
      <vt:lpstr>The human digestive system</vt:lpstr>
      <vt:lpstr>Digestion Types of digestion: -chemical digestion: enzimes -mechanical digestion: to chew, peristalsis, to mix saliva and food.  </vt:lpstr>
      <vt:lpstr>Anathomy of the digestive tube:</vt:lpstr>
      <vt:lpstr>INTAKE</vt:lpstr>
      <vt:lpstr>Digestion: stomach (and mouth)</vt:lpstr>
      <vt:lpstr>Pancreas and liver </vt:lpstr>
      <vt:lpstr>Absorption: small intestine</vt:lpstr>
      <vt:lpstr>Absorption of water: the large intestine. Formation of faeces and elimination of wastes.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human digestive system</dc:title>
  <dc:creator>science</dc:creator>
  <cp:lastModifiedBy>science</cp:lastModifiedBy>
  <cp:revision>5</cp:revision>
  <dcterms:created xsi:type="dcterms:W3CDTF">2012-11-25T14:17:42Z</dcterms:created>
  <dcterms:modified xsi:type="dcterms:W3CDTF">2012-11-25T15:02:18Z</dcterms:modified>
</cp:coreProperties>
</file>