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9" d="100"/>
          <a:sy n="99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298-DDC9-4D86-8151-DB08AC8CA16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438F-5FC4-4582-8670-C769146A01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0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298-DDC9-4D86-8151-DB08AC8CA16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438F-5FC4-4582-8670-C769146A01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6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298-DDC9-4D86-8151-DB08AC8CA16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438F-5FC4-4582-8670-C769146A01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1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298-DDC9-4D86-8151-DB08AC8CA16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438F-5FC4-4582-8670-C769146A01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95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298-DDC9-4D86-8151-DB08AC8CA16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438F-5FC4-4582-8670-C769146A01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14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298-DDC9-4D86-8151-DB08AC8CA16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438F-5FC4-4582-8670-C769146A01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1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298-DDC9-4D86-8151-DB08AC8CA16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438F-5FC4-4582-8670-C769146A01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3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298-DDC9-4D86-8151-DB08AC8CA16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438F-5FC4-4582-8670-C769146A01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1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298-DDC9-4D86-8151-DB08AC8CA16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438F-5FC4-4582-8670-C769146A01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1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298-DDC9-4D86-8151-DB08AC8CA16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438F-5FC4-4582-8670-C769146A01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298-DDC9-4D86-8151-DB08AC8CA16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438F-5FC4-4582-8670-C769146A01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5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17298-DDC9-4D86-8151-DB08AC8CA16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438F-5FC4-4582-8670-C769146A01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42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87" y="2155506"/>
            <a:ext cx="4592327" cy="39995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46277" y="885524"/>
            <a:ext cx="523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70C0"/>
                </a:solidFill>
              </a:rPr>
              <a:t>EXCRETORY SYSTEM</a:t>
            </a:r>
            <a:endParaRPr lang="en-GB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0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916237" y="764704"/>
            <a:ext cx="3095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000" b="1" dirty="0" smtClean="0">
                <a:solidFill>
                  <a:srgbClr val="002060"/>
                </a:solidFill>
                <a:latin typeface="Arial Rounded MT Bold" pitchFamily="34" charset="0"/>
              </a:rPr>
              <a:t>EXCRETION</a:t>
            </a:r>
            <a:endParaRPr lang="es-ES" altLang="es-ES" sz="2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0436" y="1677504"/>
            <a:ext cx="81369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excretory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elimination</a:t>
            </a:r>
            <a:r>
              <a:rPr lang="es-ES" dirty="0" smtClean="0"/>
              <a:t> of </a:t>
            </a:r>
            <a:r>
              <a:rPr lang="es-ES" dirty="0" err="1" smtClean="0"/>
              <a:t>waste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r>
              <a:rPr lang="es-ES" dirty="0" smtClean="0"/>
              <a:t>.</a:t>
            </a:r>
          </a:p>
          <a:p>
            <a:pPr>
              <a:lnSpc>
                <a:spcPct val="150000"/>
              </a:lnSpc>
            </a:pPr>
            <a:endParaRPr lang="es-ES" dirty="0"/>
          </a:p>
          <a:p>
            <a:pPr>
              <a:lnSpc>
                <a:spcPct val="150000"/>
              </a:lnSpc>
            </a:pP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2265196" y="2745459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EXCRETORY SYSTEM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i="1" dirty="0" err="1"/>
              <a:t>Urinary</a:t>
            </a:r>
            <a:r>
              <a:rPr lang="es-ES" i="1" dirty="0"/>
              <a:t> </a:t>
            </a:r>
            <a:r>
              <a:rPr lang="es-ES" i="1" dirty="0" err="1"/>
              <a:t>system</a:t>
            </a:r>
            <a:r>
              <a:rPr lang="es-ES" i="1" dirty="0"/>
              <a:t>: </a:t>
            </a:r>
            <a:r>
              <a:rPr lang="es-ES" i="1" dirty="0" err="1"/>
              <a:t>kidneys</a:t>
            </a:r>
            <a:r>
              <a:rPr lang="es-ES" i="1" dirty="0"/>
              <a:t> and </a:t>
            </a:r>
            <a:r>
              <a:rPr lang="es-ES" i="1" dirty="0" err="1"/>
              <a:t>urinary</a:t>
            </a:r>
            <a:r>
              <a:rPr lang="es-ES" i="1" dirty="0"/>
              <a:t> </a:t>
            </a:r>
            <a:r>
              <a:rPr lang="es-ES" i="1" dirty="0" err="1"/>
              <a:t>tracts</a:t>
            </a:r>
            <a:r>
              <a:rPr lang="es-ES" i="1" dirty="0"/>
              <a:t>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i="1" dirty="0" err="1"/>
              <a:t>Sweat</a:t>
            </a:r>
            <a:r>
              <a:rPr lang="es-ES" i="1" dirty="0"/>
              <a:t> </a:t>
            </a:r>
            <a:r>
              <a:rPr lang="es-ES" i="1" dirty="0" err="1"/>
              <a:t>glands</a:t>
            </a:r>
            <a:endParaRPr lang="es-ES" i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i="1" dirty="0" err="1"/>
              <a:t>Lungs</a:t>
            </a:r>
            <a:r>
              <a:rPr lang="es-ES" i="1" dirty="0"/>
              <a:t>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 err="1"/>
              <a:t>Liver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8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0" y="1525765"/>
            <a:ext cx="7278624" cy="47304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87579" y="308008"/>
            <a:ext cx="4167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Urinary System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964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5" y="128877"/>
            <a:ext cx="8097681" cy="66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3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2662"/>
            <a:ext cx="6605337" cy="6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9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1" y="0"/>
            <a:ext cx="836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8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0" y="1256757"/>
            <a:ext cx="8245110" cy="519914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04185" y="381438"/>
            <a:ext cx="4899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Urine Formation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5011" y="163630"/>
            <a:ext cx="8585734" cy="648742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22407" y="163630"/>
            <a:ext cx="6660683" cy="648742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96" y="1401678"/>
            <a:ext cx="6012581" cy="469732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87066" y="397934"/>
            <a:ext cx="4177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Urinary tracts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03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38</Words>
  <Application>Microsoft Office PowerPoint</Application>
  <PresentationFormat>Presentación en pantalla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</dc:creator>
  <cp:lastModifiedBy>Bea</cp:lastModifiedBy>
  <cp:revision>5</cp:revision>
  <dcterms:created xsi:type="dcterms:W3CDTF">2018-02-21T17:16:54Z</dcterms:created>
  <dcterms:modified xsi:type="dcterms:W3CDTF">2018-02-22T20:27:50Z</dcterms:modified>
</cp:coreProperties>
</file>